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60" r:id="rId5"/>
    <p:sldId id="258" r:id="rId6"/>
    <p:sldId id="259" r:id="rId7"/>
    <p:sldId id="273" r:id="rId8"/>
    <p:sldId id="261" r:id="rId9"/>
    <p:sldId id="266" r:id="rId10"/>
    <p:sldId id="267" r:id="rId11"/>
    <p:sldId id="274" r:id="rId12"/>
    <p:sldId id="263" r:id="rId13"/>
    <p:sldId id="275" r:id="rId14"/>
    <p:sldId id="264" r:id="rId15"/>
    <p:sldId id="265" r:id="rId16"/>
    <p:sldId id="269" r:id="rId17"/>
    <p:sldId id="268" r:id="rId18"/>
    <p:sldId id="270" r:id="rId19"/>
    <p:sldId id="271" r:id="rId20"/>
    <p:sldId id="272" r:id="rId21"/>
  </p:sldIdLst>
  <p:sldSz cx="12192000" cy="6858000"/>
  <p:notesSz cx="7103745" cy="10234295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4" Type="http://schemas.openxmlformats.org/officeDocument/2006/relationships/tableStyles" Target="tableStyles.xml"/><Relationship Id="rId23" Type="http://schemas.openxmlformats.org/officeDocument/2006/relationships/viewProps" Target="viewProps.xml"/><Relationship Id="rId22" Type="http://schemas.openxmlformats.org/officeDocument/2006/relationships/presProps" Target="presProps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88FF1-2C18-4A0E-91AD-C74148E4C1C5}" type="datetimeFigureOut">
              <a:rPr lang="zh-TW" altLang="en-US" smtClean="0"/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0AFB9F-9A76-4833-BBFA-BFD914C38B6B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  <a:endParaRPr lang="zh-TW" altLang="en-US" smtClean="0"/>
          </a:p>
          <a:p>
            <a:pPr lvl="1"/>
            <a:r>
              <a:rPr lang="zh-TW" altLang="en-US" smtClean="0"/>
              <a:t>第二層</a:t>
            </a:r>
            <a:endParaRPr lang="zh-TW" altLang="en-US" smtClean="0"/>
          </a:p>
          <a:p>
            <a:pPr lvl="2"/>
            <a:r>
              <a:rPr lang="zh-TW" altLang="en-US" smtClean="0"/>
              <a:t>第三層</a:t>
            </a:r>
            <a:endParaRPr lang="zh-TW" altLang="en-US" smtClean="0"/>
          </a:p>
          <a:p>
            <a:pPr lvl="3"/>
            <a:r>
              <a:rPr lang="zh-TW" altLang="en-US" smtClean="0"/>
              <a:t>第四層</a:t>
            </a:r>
            <a:endParaRPr lang="zh-TW" altLang="en-US" smtClean="0"/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88FF1-2C18-4A0E-91AD-C74148E4C1C5}" type="datetimeFigureOut">
              <a:rPr lang="zh-TW" altLang="en-US" smtClean="0"/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0AFB9F-9A76-4833-BBFA-BFD914C38B6B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  <a:endParaRPr lang="zh-TW" altLang="en-US" smtClean="0"/>
          </a:p>
          <a:p>
            <a:pPr lvl="1"/>
            <a:r>
              <a:rPr lang="zh-TW" altLang="en-US" smtClean="0"/>
              <a:t>第二層</a:t>
            </a:r>
            <a:endParaRPr lang="zh-TW" altLang="en-US" smtClean="0"/>
          </a:p>
          <a:p>
            <a:pPr lvl="2"/>
            <a:r>
              <a:rPr lang="zh-TW" altLang="en-US" smtClean="0"/>
              <a:t>第三層</a:t>
            </a:r>
            <a:endParaRPr lang="zh-TW" altLang="en-US" smtClean="0"/>
          </a:p>
          <a:p>
            <a:pPr lvl="3"/>
            <a:r>
              <a:rPr lang="zh-TW" altLang="en-US" smtClean="0"/>
              <a:t>第四層</a:t>
            </a:r>
            <a:endParaRPr lang="zh-TW" altLang="en-US" smtClean="0"/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88FF1-2C18-4A0E-91AD-C74148E4C1C5}" type="datetimeFigureOut">
              <a:rPr lang="zh-TW" altLang="en-US" smtClean="0"/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0AFB9F-9A76-4833-BBFA-BFD914C38B6B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  <a:endParaRPr lang="zh-TW" altLang="en-US" smtClean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88FF1-2C18-4A0E-91AD-C74148E4C1C5}" type="datetimeFigureOut">
              <a:rPr lang="zh-TW" altLang="en-US" smtClean="0"/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0AFB9F-9A76-4833-BBFA-BFD914C38B6B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  <a:endParaRPr lang="zh-TW" altLang="en-US" smtClean="0"/>
          </a:p>
          <a:p>
            <a:pPr lvl="1"/>
            <a:r>
              <a:rPr lang="zh-TW" altLang="en-US" smtClean="0"/>
              <a:t>第二層</a:t>
            </a:r>
            <a:endParaRPr lang="zh-TW" altLang="en-US" smtClean="0"/>
          </a:p>
          <a:p>
            <a:pPr lvl="2"/>
            <a:r>
              <a:rPr lang="zh-TW" altLang="en-US" smtClean="0"/>
              <a:t>第三層</a:t>
            </a:r>
            <a:endParaRPr lang="zh-TW" altLang="en-US" smtClean="0"/>
          </a:p>
          <a:p>
            <a:pPr lvl="3"/>
            <a:r>
              <a:rPr lang="zh-TW" altLang="en-US" smtClean="0"/>
              <a:t>第四層</a:t>
            </a:r>
            <a:endParaRPr lang="zh-TW" altLang="en-US" smtClean="0"/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  <a:endParaRPr lang="zh-TW" altLang="en-US" smtClean="0"/>
          </a:p>
          <a:p>
            <a:pPr lvl="1"/>
            <a:r>
              <a:rPr lang="zh-TW" altLang="en-US" smtClean="0"/>
              <a:t>第二層</a:t>
            </a:r>
            <a:endParaRPr lang="zh-TW" altLang="en-US" smtClean="0"/>
          </a:p>
          <a:p>
            <a:pPr lvl="2"/>
            <a:r>
              <a:rPr lang="zh-TW" altLang="en-US" smtClean="0"/>
              <a:t>第三層</a:t>
            </a:r>
            <a:endParaRPr lang="zh-TW" altLang="en-US" smtClean="0"/>
          </a:p>
          <a:p>
            <a:pPr lvl="3"/>
            <a:r>
              <a:rPr lang="zh-TW" altLang="en-US" smtClean="0"/>
              <a:t>第四層</a:t>
            </a:r>
            <a:endParaRPr lang="zh-TW" altLang="en-US" smtClean="0"/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88FF1-2C18-4A0E-91AD-C74148E4C1C5}" type="datetimeFigureOut">
              <a:rPr lang="zh-TW" altLang="en-US" smtClean="0"/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0AFB9F-9A76-4833-BBFA-BFD914C38B6B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  <a:endParaRPr lang="zh-TW" altLang="en-US" smtClean="0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  <a:endParaRPr lang="zh-TW" altLang="en-US" smtClean="0"/>
          </a:p>
          <a:p>
            <a:pPr lvl="1"/>
            <a:r>
              <a:rPr lang="zh-TW" altLang="en-US" smtClean="0"/>
              <a:t>第二層</a:t>
            </a:r>
            <a:endParaRPr lang="zh-TW" altLang="en-US" smtClean="0"/>
          </a:p>
          <a:p>
            <a:pPr lvl="2"/>
            <a:r>
              <a:rPr lang="zh-TW" altLang="en-US" smtClean="0"/>
              <a:t>第三層</a:t>
            </a:r>
            <a:endParaRPr lang="zh-TW" altLang="en-US" smtClean="0"/>
          </a:p>
          <a:p>
            <a:pPr lvl="3"/>
            <a:r>
              <a:rPr lang="zh-TW" altLang="en-US" smtClean="0"/>
              <a:t>第四層</a:t>
            </a:r>
            <a:endParaRPr lang="zh-TW" altLang="en-US" smtClean="0"/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  <a:endParaRPr lang="zh-TW" altLang="en-US" smtClean="0"/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  <a:endParaRPr lang="zh-TW" altLang="en-US" smtClean="0"/>
          </a:p>
          <a:p>
            <a:pPr lvl="1"/>
            <a:r>
              <a:rPr lang="zh-TW" altLang="en-US" smtClean="0"/>
              <a:t>第二層</a:t>
            </a:r>
            <a:endParaRPr lang="zh-TW" altLang="en-US" smtClean="0"/>
          </a:p>
          <a:p>
            <a:pPr lvl="2"/>
            <a:r>
              <a:rPr lang="zh-TW" altLang="en-US" smtClean="0"/>
              <a:t>第三層</a:t>
            </a:r>
            <a:endParaRPr lang="zh-TW" altLang="en-US" smtClean="0"/>
          </a:p>
          <a:p>
            <a:pPr lvl="3"/>
            <a:r>
              <a:rPr lang="zh-TW" altLang="en-US" smtClean="0"/>
              <a:t>第四層</a:t>
            </a:r>
            <a:endParaRPr lang="zh-TW" altLang="en-US" smtClean="0"/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88FF1-2C18-4A0E-91AD-C74148E4C1C5}" type="datetimeFigureOut">
              <a:rPr lang="zh-TW" altLang="en-US" smtClean="0"/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0AFB9F-9A76-4833-BBFA-BFD914C38B6B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88FF1-2C18-4A0E-91AD-C74148E4C1C5}" type="datetimeFigureOut">
              <a:rPr lang="zh-TW" altLang="en-US" smtClean="0"/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0AFB9F-9A76-4833-BBFA-BFD914C38B6B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88FF1-2C18-4A0E-91AD-C74148E4C1C5}" type="datetimeFigureOut">
              <a:rPr lang="zh-TW" altLang="en-US" smtClean="0"/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0AFB9F-9A76-4833-BBFA-BFD914C38B6B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  <a:endParaRPr lang="zh-TW" altLang="en-US" smtClean="0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88FF1-2C18-4A0E-91AD-C74148E4C1C5}" type="datetimeFigureOut">
              <a:rPr lang="zh-TW" altLang="en-US" smtClean="0"/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0AFB9F-9A76-4833-BBFA-BFD914C38B6B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  <a:endParaRPr lang="zh-TW" altLang="en-US" smtClean="0"/>
          </a:p>
          <a:p>
            <a:pPr lvl="1"/>
            <a:r>
              <a:rPr lang="zh-TW" altLang="en-US" smtClean="0"/>
              <a:t>第二層</a:t>
            </a:r>
            <a:endParaRPr lang="zh-TW" altLang="en-US" smtClean="0"/>
          </a:p>
          <a:p>
            <a:pPr lvl="2"/>
            <a:r>
              <a:rPr lang="zh-TW" altLang="en-US" smtClean="0"/>
              <a:t>第三層</a:t>
            </a:r>
            <a:endParaRPr lang="zh-TW" altLang="en-US" smtClean="0"/>
          </a:p>
          <a:p>
            <a:pPr lvl="3"/>
            <a:r>
              <a:rPr lang="zh-TW" altLang="en-US" smtClean="0"/>
              <a:t>第四層</a:t>
            </a:r>
            <a:endParaRPr lang="zh-TW" altLang="en-US" smtClean="0"/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88FF1-2C18-4A0E-91AD-C74148E4C1C5}" type="datetimeFigureOut">
              <a:rPr lang="zh-TW" altLang="en-US" smtClean="0"/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0AFB9F-9A76-4833-BBFA-BFD914C38B6B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  <a:endParaRPr lang="zh-TW" altLang="en-US" smtClean="0"/>
          </a:p>
          <a:p>
            <a:pPr lvl="1"/>
            <a:r>
              <a:rPr lang="zh-TW" altLang="en-US" smtClean="0"/>
              <a:t>第二層</a:t>
            </a:r>
            <a:endParaRPr lang="zh-TW" altLang="en-US" smtClean="0"/>
          </a:p>
          <a:p>
            <a:pPr lvl="2"/>
            <a:r>
              <a:rPr lang="zh-TW" altLang="en-US" smtClean="0"/>
              <a:t>第三層</a:t>
            </a:r>
            <a:endParaRPr lang="zh-TW" altLang="en-US" smtClean="0"/>
          </a:p>
          <a:p>
            <a:pPr lvl="3"/>
            <a:r>
              <a:rPr lang="zh-TW" altLang="en-US" smtClean="0"/>
              <a:t>第四層</a:t>
            </a:r>
            <a:endParaRPr lang="zh-TW" altLang="en-US" smtClean="0"/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E88FF1-2C18-4A0E-91AD-C74148E4C1C5}" type="datetimeFigureOut">
              <a:rPr lang="zh-TW" altLang="en-US" smtClean="0"/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0AFB9F-9A76-4833-BBFA-BFD914C38B6B}" type="slidenum">
              <a:rPr lang="zh-TW" altLang="en-US" smtClean="0"/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TW" altLang="en-US"/>
          </a:p>
        </p:txBody>
      </p:sp>
      <p:pic>
        <p:nvPicPr>
          <p:cNvPr id="4" name="圖片 3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800" y="953770"/>
            <a:ext cx="10058400" cy="495046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TW" altLang="en-US"/>
          </a:p>
        </p:txBody>
      </p:sp>
      <p:pic>
        <p:nvPicPr>
          <p:cNvPr id="4" name="內容版面配置區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598930" y="1243965"/>
            <a:ext cx="8200390" cy="463232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3284855" y="1761490"/>
            <a:ext cx="1376045" cy="127952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TW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TW" altLang="en-US"/>
          </a:p>
        </p:txBody>
      </p:sp>
      <p:pic>
        <p:nvPicPr>
          <p:cNvPr id="4" name="內容版面配置區 3"/>
          <p:cNvPicPr>
            <a:picLocks noChangeAspect="1"/>
          </p:cNvPicPr>
          <p:nvPr>
            <p:ph idx="1"/>
          </p:nvPr>
        </p:nvPicPr>
        <p:blipFill>
          <a:blip r:embed="rId1"/>
          <a:srcRect l="36956" t="-1240"/>
          <a:stretch>
            <a:fillRect/>
          </a:stretch>
        </p:blipFill>
        <p:spPr>
          <a:xfrm>
            <a:off x="2684145" y="1090295"/>
            <a:ext cx="6184265" cy="507365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TW" altLang="en-US"/>
          </a:p>
        </p:txBody>
      </p:sp>
      <p:pic>
        <p:nvPicPr>
          <p:cNvPr id="4" name="內容版面配置區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228725" y="986790"/>
            <a:ext cx="9015095" cy="502031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TW" altLang="en-US"/>
          </a:p>
        </p:txBody>
      </p:sp>
      <p:pic>
        <p:nvPicPr>
          <p:cNvPr id="4" name="內容版面配置區 3"/>
          <p:cNvPicPr>
            <a:picLocks noChangeAspect="1"/>
          </p:cNvPicPr>
          <p:nvPr>
            <p:ph idx="1"/>
          </p:nvPr>
        </p:nvPicPr>
        <p:blipFill>
          <a:blip r:embed="rId1"/>
          <a:srcRect l="50862" t="1868" r="-15030" b="-1780"/>
          <a:stretch>
            <a:fillRect/>
          </a:stretch>
        </p:blipFill>
        <p:spPr>
          <a:xfrm>
            <a:off x="3002915" y="941705"/>
            <a:ext cx="6992620" cy="556450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TW" altLang="en-US"/>
          </a:p>
        </p:txBody>
      </p:sp>
      <p:pic>
        <p:nvPicPr>
          <p:cNvPr id="4" name="內容版面配置區 3"/>
          <p:cNvPicPr>
            <a:picLocks noChangeAspect="1"/>
          </p:cNvPicPr>
          <p:nvPr>
            <p:ph idx="1"/>
          </p:nvPr>
        </p:nvPicPr>
        <p:blipFill>
          <a:blip r:embed="rId1"/>
          <a:srcRect l="47178" t="4135" r="-10048" b="-4743"/>
          <a:stretch>
            <a:fillRect/>
          </a:stretch>
        </p:blipFill>
        <p:spPr>
          <a:xfrm>
            <a:off x="3061970" y="1190625"/>
            <a:ext cx="6203315" cy="523557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TW" altLang="en-US"/>
          </a:p>
        </p:txBody>
      </p:sp>
      <p:pic>
        <p:nvPicPr>
          <p:cNvPr id="4" name="內容版面配置區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228215" y="1835150"/>
            <a:ext cx="7735570" cy="435165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6696075" y="4155440"/>
            <a:ext cx="1744345" cy="47498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TW" alt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TW" altLang="en-US"/>
          </a:p>
        </p:txBody>
      </p:sp>
      <p:pic>
        <p:nvPicPr>
          <p:cNvPr id="4" name="內容版面配置區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227580" y="1825625"/>
            <a:ext cx="7735570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TW" altLang="en-US"/>
          </a:p>
        </p:txBody>
      </p:sp>
      <p:pic>
        <p:nvPicPr>
          <p:cNvPr id="4" name="內容版面配置區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346835" y="1467485"/>
            <a:ext cx="8364855" cy="4544695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5" name="矩形 4"/>
          <p:cNvSpPr/>
          <p:nvPr/>
        </p:nvSpPr>
        <p:spPr>
          <a:xfrm>
            <a:off x="5223510" y="2245995"/>
            <a:ext cx="1744345" cy="80454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TW" alt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TW" altLang="en-US"/>
          </a:p>
        </p:txBody>
      </p:sp>
      <p:pic>
        <p:nvPicPr>
          <p:cNvPr id="4" name="內容版面配置區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227580" y="1825625"/>
            <a:ext cx="7735570" cy="4351655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15925"/>
            <a:ext cx="10241915" cy="576135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TW" altLang="en-US"/>
          </a:p>
        </p:txBody>
      </p:sp>
      <p:pic>
        <p:nvPicPr>
          <p:cNvPr id="4" name="內容版面配置區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072640" y="1691005"/>
            <a:ext cx="7735570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TW" altLang="en-US"/>
              <a:t>註冊 登入</a:t>
            </a:r>
            <a:endParaRPr lang="zh-TW" altLang="en-US"/>
          </a:p>
        </p:txBody>
      </p:sp>
      <p:pic>
        <p:nvPicPr>
          <p:cNvPr id="4" name="內容版面配置區 3" descr="2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175510" y="1825625"/>
            <a:ext cx="7840345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TW" altLang="en-US"/>
          </a:p>
        </p:txBody>
      </p:sp>
      <p:pic>
        <p:nvPicPr>
          <p:cNvPr id="4" name="內容版面配置區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52120" y="748030"/>
            <a:ext cx="10732770" cy="5429250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5" name="矩形 4"/>
          <p:cNvSpPr/>
          <p:nvPr/>
        </p:nvSpPr>
        <p:spPr>
          <a:xfrm>
            <a:off x="877570" y="2044065"/>
            <a:ext cx="1584960" cy="563245"/>
          </a:xfrm>
          <a:prstGeom prst="rect">
            <a:avLst/>
          </a:prstGeom>
          <a:noFill/>
          <a:ln w="28575" cmpd="sng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TW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TW" altLang="en-US"/>
          </a:p>
        </p:txBody>
      </p:sp>
      <p:pic>
        <p:nvPicPr>
          <p:cNvPr id="4" name="內容版面配置區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471295" y="1942465"/>
            <a:ext cx="7735570" cy="435165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3248660" y="3553460"/>
            <a:ext cx="1666240" cy="11176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3190240" y="3922395"/>
            <a:ext cx="1864360" cy="14732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3149600" y="5034915"/>
            <a:ext cx="1864360" cy="14732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3078480" y="5446395"/>
            <a:ext cx="1864360" cy="14732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TW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TW" altLang="en-US"/>
          </a:p>
        </p:txBody>
      </p:sp>
      <p:pic>
        <p:nvPicPr>
          <p:cNvPr id="4" name="內容版面配置區 3"/>
          <p:cNvPicPr>
            <a:picLocks noChangeAspect="1"/>
          </p:cNvPicPr>
          <p:nvPr>
            <p:ph idx="1"/>
          </p:nvPr>
        </p:nvPicPr>
        <p:blipFill>
          <a:blip r:embed="rId1"/>
          <a:srcRect l="-935" t="19840" r="57644"/>
          <a:stretch>
            <a:fillRect/>
          </a:stretch>
        </p:blipFill>
        <p:spPr>
          <a:xfrm>
            <a:off x="3112135" y="297180"/>
            <a:ext cx="5365115" cy="6425565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5" name="矩形 4"/>
          <p:cNvSpPr/>
          <p:nvPr/>
        </p:nvSpPr>
        <p:spPr>
          <a:xfrm>
            <a:off x="3225800" y="4239895"/>
            <a:ext cx="859155" cy="343535"/>
          </a:xfrm>
          <a:prstGeom prst="rect">
            <a:avLst/>
          </a:prstGeom>
          <a:noFill/>
          <a:ln w="28575" cmpd="sng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3178175" y="5547995"/>
            <a:ext cx="955040" cy="267335"/>
          </a:xfrm>
          <a:prstGeom prst="rect">
            <a:avLst/>
          </a:prstGeom>
          <a:noFill/>
          <a:ln w="28575" cmpd="sng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TW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TW" altLang="en-US"/>
          </a:p>
        </p:txBody>
      </p:sp>
      <p:pic>
        <p:nvPicPr>
          <p:cNvPr id="4" name="內容版面配置區 3"/>
          <p:cNvPicPr>
            <a:picLocks noChangeAspect="1"/>
          </p:cNvPicPr>
          <p:nvPr>
            <p:ph idx="1"/>
          </p:nvPr>
        </p:nvPicPr>
        <p:blipFill>
          <a:blip r:embed="rId1"/>
          <a:srcRect t="12695" r="35832"/>
          <a:stretch>
            <a:fillRect/>
          </a:stretch>
        </p:blipFill>
        <p:spPr>
          <a:xfrm>
            <a:off x="1838960" y="963295"/>
            <a:ext cx="7416165" cy="493204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491615" y="5356225"/>
            <a:ext cx="2219325" cy="950595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TW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TW" altLang="en-US"/>
          </a:p>
        </p:txBody>
      </p:sp>
      <p:pic>
        <p:nvPicPr>
          <p:cNvPr id="4" name="內容版面配置區 3"/>
          <p:cNvPicPr>
            <a:picLocks noChangeAspect="1"/>
          </p:cNvPicPr>
          <p:nvPr>
            <p:ph idx="1"/>
          </p:nvPr>
        </p:nvPicPr>
        <p:blipFill>
          <a:blip r:embed="rId1"/>
          <a:srcRect t="20356" r="45616"/>
          <a:stretch>
            <a:fillRect/>
          </a:stretch>
        </p:blipFill>
        <p:spPr>
          <a:xfrm>
            <a:off x="2499995" y="1239520"/>
            <a:ext cx="6125210" cy="47244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TW" altLang="en-US"/>
          </a:p>
        </p:txBody>
      </p:sp>
      <p:pic>
        <p:nvPicPr>
          <p:cNvPr id="4" name="內容版面配置區 3"/>
          <p:cNvPicPr>
            <a:picLocks noChangeAspect="1"/>
          </p:cNvPicPr>
          <p:nvPr>
            <p:ph idx="1"/>
          </p:nvPr>
        </p:nvPicPr>
        <p:blipFill>
          <a:blip r:embed="rId1"/>
          <a:srcRect l="9409" t="-2656" r="19566" b="2656"/>
          <a:stretch>
            <a:fillRect/>
          </a:stretch>
        </p:blipFill>
        <p:spPr>
          <a:xfrm>
            <a:off x="2023745" y="1525905"/>
            <a:ext cx="7134225" cy="435165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3740150" y="3166745"/>
            <a:ext cx="1705610" cy="707390"/>
          </a:xfrm>
          <a:prstGeom prst="rect">
            <a:avLst/>
          </a:prstGeom>
          <a:noFill/>
          <a:ln w="28575" cmpd="sng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TW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TW" altLang="en-US"/>
          </a:p>
        </p:txBody>
      </p:sp>
      <p:pic>
        <p:nvPicPr>
          <p:cNvPr id="6" name="內容版面配置區 5" descr="擷取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474595" y="1449070"/>
            <a:ext cx="7125335" cy="435165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</Words>
  <Application>WPS Presentation</Application>
  <PresentationFormat>宽屏</PresentationFormat>
  <Paragraphs>2</Paragraphs>
  <Slides>19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9" baseType="lpstr">
      <vt:lpstr>Arial</vt:lpstr>
      <vt:lpstr>新細明體</vt:lpstr>
      <vt:lpstr>Wingdings</vt:lpstr>
      <vt:lpstr>SimSun</vt:lpstr>
      <vt:lpstr>Arial Unicode MS</vt:lpstr>
      <vt:lpstr>Calibri Light</vt:lpstr>
      <vt:lpstr>新細明體</vt:lpstr>
      <vt:lpstr>Calibri</vt:lpstr>
      <vt:lpstr>Microsoft YaHei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user</dc:creator>
  <cp:lastModifiedBy>user</cp:lastModifiedBy>
  <cp:revision>25</cp:revision>
  <dcterms:created xsi:type="dcterms:W3CDTF">2021-09-15T01:36:48Z</dcterms:created>
  <dcterms:modified xsi:type="dcterms:W3CDTF">2021-09-15T03:53:59Z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1028-10.8.0.6003</vt:lpwstr>
  </property>
</Properties>
</file>